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4" r:id="rId3"/>
    <p:sldId id="267" r:id="rId4"/>
    <p:sldId id="271" r:id="rId5"/>
    <p:sldId id="268" r:id="rId6"/>
    <p:sldId id="272" r:id="rId7"/>
    <p:sldId id="269" r:id="rId8"/>
    <p:sldId id="273" r:id="rId9"/>
    <p:sldId id="270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33" autoAdjust="0"/>
    <p:restoredTop sz="92408" autoAdjust="0"/>
  </p:normalViewPr>
  <p:slideViewPr>
    <p:cSldViewPr snapToGrid="0">
      <p:cViewPr varScale="1">
        <p:scale>
          <a:sx n="100" d="100"/>
          <a:sy n="100" d="100"/>
        </p:scale>
        <p:origin x="7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407E73-573B-3042-645D-F74EF250D0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3018" y="2890982"/>
            <a:ext cx="9845964" cy="1076036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144952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EF8F4A-5059-4CF5-7FD9-EF0892870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05B5F42-7CD7-E9E9-A4F6-86823F01DE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190BF98-298E-E539-75B1-F4E142BCCD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FC71833-BEB7-4B02-A4B6-49D3323AA8DF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C94845A-18AC-529B-88B1-A9A19A689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CA37501-0308-7435-9201-A4E776AF4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72BBCA-0861-49B4-8058-7B6D2E55DCA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A43DA23-3B9D-6AA0-6066-A6FB255174B3}"/>
              </a:ext>
            </a:extLst>
          </p:cNvPr>
          <p:cNvSpPr txBox="1"/>
          <p:nvPr userDrawn="1"/>
        </p:nvSpPr>
        <p:spPr>
          <a:xfrm>
            <a:off x="-443346" y="1459229"/>
            <a:ext cx="4257964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0" dirty="0">
                <a:solidFill>
                  <a:schemeClr val="bg1">
                    <a:lumMod val="75000"/>
                  </a:schemeClr>
                </a:solidFill>
                <a:latin typeface="Dutch801 XBd BT" panose="02020903060505020304" pitchFamily="18" charset="0"/>
              </a:rPr>
              <a:t>01</a:t>
            </a:r>
            <a:endParaRPr lang="zh-CN" altLang="en-US" sz="25000" dirty="0">
              <a:solidFill>
                <a:schemeClr val="bg1">
                  <a:lumMod val="75000"/>
                </a:schemeClr>
              </a:solidFill>
              <a:latin typeface="Dutch801 XBd BT" panose="0202090306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472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0B92020-EFB2-2C3C-E05C-85894E4B86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E2AEAC5-5440-E318-BD96-1897AB8656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71FEB94-B629-D3E7-75EB-CEA5C43DA8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FC71833-BEB7-4B02-A4B6-49D3323AA8DF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DB98A68-185B-67F0-61EA-A23591363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301C5A5-4995-523F-AAC2-5DF18DF3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72BBCA-0861-49B4-8058-7B6D2E55DCA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55CF2A5-02C4-46D5-CD90-6FE84E014356}"/>
              </a:ext>
            </a:extLst>
          </p:cNvPr>
          <p:cNvSpPr txBox="1"/>
          <p:nvPr userDrawn="1"/>
        </p:nvSpPr>
        <p:spPr>
          <a:xfrm>
            <a:off x="-443346" y="1459229"/>
            <a:ext cx="4257964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0" dirty="0">
                <a:solidFill>
                  <a:schemeClr val="bg1">
                    <a:lumMod val="75000"/>
                  </a:schemeClr>
                </a:solidFill>
                <a:latin typeface="Dutch801 XBd BT" panose="02020903060505020304" pitchFamily="18" charset="0"/>
              </a:rPr>
              <a:t>01</a:t>
            </a:r>
            <a:endParaRPr lang="zh-CN" altLang="en-US" sz="25000" dirty="0">
              <a:solidFill>
                <a:schemeClr val="bg1">
                  <a:lumMod val="75000"/>
                </a:schemeClr>
              </a:solidFill>
              <a:latin typeface="Dutch801 XBd BT" panose="0202090306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310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E36AFEC-1DDA-9994-E1A1-C2BD220DA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24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</p:spTree>
    <p:extLst>
      <p:ext uri="{BB962C8B-B14F-4D97-AF65-F5344CB8AC3E}">
        <p14:creationId xmlns:p14="http://schemas.microsoft.com/office/powerpoint/2010/main" val="574085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9CE920C-55D6-005A-C38F-4BF0ADF80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7960A76-5ADD-2901-0BF7-90E90A75C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560820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B03273C-BEBB-FB34-A490-820FA31EA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D0CA3A0-2CD1-D6FA-BC13-4998278886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718E555-AEE9-1D08-92A7-952E892B0F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BDB1F68-7762-9BC9-0F30-4B3246E105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FC71833-BEB7-4B02-A4B6-49D3323AA8DF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6BF8BDF-1502-5595-1949-E64D586D5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44579ED-02AD-21AE-3D2A-49AF3F5FD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72BBCA-0861-49B4-8058-7B6D2E55DC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1901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B44E4C-C15F-0ED3-A041-ED00BF7A4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F7F0727-A670-2B24-2254-DC0E390C72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54340A4-82FE-A648-BB5E-E6CFD6F67A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BF039F9-202A-F216-C145-CB0AEE00E1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4F02A3B-7AC3-7CFB-8E62-5CA98D910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2E02430-946F-7036-7CBA-0EBB785FE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FC71833-BEB7-4B02-A4B6-49D3323AA8DF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98F23EA-B2B2-0CD8-8F33-F961D5AB8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BAB44C8-41EE-33F1-BB3B-DC3D8F86F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72BBCA-0861-49B4-8058-7B6D2E55DCA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3ADDD09F-1E96-2660-724D-BEB3EE368DA3}"/>
              </a:ext>
            </a:extLst>
          </p:cNvPr>
          <p:cNvSpPr txBox="1"/>
          <p:nvPr userDrawn="1"/>
        </p:nvSpPr>
        <p:spPr>
          <a:xfrm>
            <a:off x="-443346" y="1459229"/>
            <a:ext cx="4257964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0" dirty="0">
                <a:solidFill>
                  <a:schemeClr val="bg1">
                    <a:lumMod val="75000"/>
                  </a:schemeClr>
                </a:solidFill>
                <a:latin typeface="Dutch801 XBd BT" panose="02020903060505020304" pitchFamily="18" charset="0"/>
              </a:rPr>
              <a:t>01</a:t>
            </a:r>
            <a:endParaRPr lang="zh-CN" altLang="en-US" sz="25000" dirty="0">
              <a:solidFill>
                <a:schemeClr val="bg1">
                  <a:lumMod val="75000"/>
                </a:schemeClr>
              </a:solidFill>
              <a:latin typeface="Dutch801 XBd BT" panose="0202090306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271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0F922B-E141-319B-DC89-66F991213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B97FDE9-18F2-10F3-2D7C-DE7210378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FC71833-BEB7-4B02-A4B6-49D3323AA8DF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C2E0815-2054-2501-24F8-9568220B9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A985F6E-8F5B-3BA0-8EFF-D963BD0C2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72BBCA-0861-49B4-8058-7B6D2E55DCA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3A0257E-DBEE-ED31-67BB-8C6EA70F7A33}"/>
              </a:ext>
            </a:extLst>
          </p:cNvPr>
          <p:cNvSpPr txBox="1"/>
          <p:nvPr userDrawn="1"/>
        </p:nvSpPr>
        <p:spPr>
          <a:xfrm>
            <a:off x="-443346" y="1459229"/>
            <a:ext cx="4257964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0" dirty="0">
                <a:solidFill>
                  <a:schemeClr val="bg1">
                    <a:lumMod val="75000"/>
                  </a:schemeClr>
                </a:solidFill>
                <a:latin typeface="Dutch801 XBd BT" panose="02020903060505020304" pitchFamily="18" charset="0"/>
              </a:rPr>
              <a:t>01</a:t>
            </a:r>
            <a:endParaRPr lang="zh-CN" altLang="en-US" sz="25000" dirty="0">
              <a:solidFill>
                <a:schemeClr val="bg1">
                  <a:lumMod val="75000"/>
                </a:schemeClr>
              </a:solidFill>
              <a:latin typeface="Dutch801 XBd BT" panose="0202090306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435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D468D55-8A11-EFBB-59AD-771FF7DEBA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FC71833-BEB7-4B02-A4B6-49D3323AA8DF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3407B5B-CCC6-DF87-5443-8755B560E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11FB379-21F2-DD1F-E53D-1A035318C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72BBCA-0861-49B4-8058-7B6D2E55DCA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4BE4571-E0C3-7EAA-851B-33218179CC20}"/>
              </a:ext>
            </a:extLst>
          </p:cNvPr>
          <p:cNvSpPr txBox="1"/>
          <p:nvPr userDrawn="1"/>
        </p:nvSpPr>
        <p:spPr>
          <a:xfrm>
            <a:off x="-443346" y="1459229"/>
            <a:ext cx="4257964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0" dirty="0">
                <a:solidFill>
                  <a:schemeClr val="bg1">
                    <a:lumMod val="75000"/>
                  </a:schemeClr>
                </a:solidFill>
                <a:latin typeface="Dutch801 XBd BT" panose="02020903060505020304" pitchFamily="18" charset="0"/>
              </a:rPr>
              <a:t>01</a:t>
            </a:r>
            <a:endParaRPr lang="zh-CN" altLang="en-US" sz="25000" dirty="0">
              <a:solidFill>
                <a:schemeClr val="bg1">
                  <a:lumMod val="75000"/>
                </a:schemeClr>
              </a:solidFill>
              <a:latin typeface="Dutch801 XBd BT" panose="0202090306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601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EBEBC6-9CE8-1628-6DE9-0D94920F1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BEBFD57-8A8F-3DE2-79E0-4494DD14B4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CF4E412-D100-6454-D3E8-0FA06ABAD9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C7692C3-C150-F1B0-7173-0280A93FF5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FC71833-BEB7-4B02-A4B6-49D3323AA8DF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209C21A-E258-2B43-3EBB-89C6F2474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2E8FCBE-2774-9C96-644D-5EA3F2F3D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72BBCA-0861-49B4-8058-7B6D2E55DCA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3F188AD1-6DB7-6905-6C9D-092E7ED2EEFA}"/>
              </a:ext>
            </a:extLst>
          </p:cNvPr>
          <p:cNvSpPr txBox="1"/>
          <p:nvPr userDrawn="1"/>
        </p:nvSpPr>
        <p:spPr>
          <a:xfrm>
            <a:off x="-443346" y="1459229"/>
            <a:ext cx="4257964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0" dirty="0">
                <a:solidFill>
                  <a:schemeClr val="bg1">
                    <a:lumMod val="75000"/>
                  </a:schemeClr>
                </a:solidFill>
                <a:latin typeface="Dutch801 XBd BT" panose="02020903060505020304" pitchFamily="18" charset="0"/>
              </a:rPr>
              <a:t>01</a:t>
            </a:r>
            <a:endParaRPr lang="zh-CN" altLang="en-US" sz="25000" dirty="0">
              <a:solidFill>
                <a:schemeClr val="bg1">
                  <a:lumMod val="75000"/>
                </a:schemeClr>
              </a:solidFill>
              <a:latin typeface="Dutch801 XBd BT" panose="0202090306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417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BCA865-E490-4A12-06A2-1000850C7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6E32B134-62B9-A680-CA6A-279EE910B8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AF03E6F-6778-B0DB-FC5D-877DE62CD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613E91E-17A0-9DF6-351D-214F3579E5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FC71833-BEB7-4B02-A4B6-49D3323AA8DF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6AA573B-5BE0-AE04-15D4-EF9E00638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48218E9-22F0-13DC-F9EC-A12A68698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72BBCA-0861-49B4-8058-7B6D2E55DCA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ABD5226-0CE2-C8A1-C782-6726D0EB3D96}"/>
              </a:ext>
            </a:extLst>
          </p:cNvPr>
          <p:cNvSpPr txBox="1"/>
          <p:nvPr userDrawn="1"/>
        </p:nvSpPr>
        <p:spPr>
          <a:xfrm>
            <a:off x="-443346" y="1459229"/>
            <a:ext cx="4257964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0" dirty="0">
                <a:solidFill>
                  <a:schemeClr val="bg1">
                    <a:lumMod val="75000"/>
                  </a:schemeClr>
                </a:solidFill>
                <a:latin typeface="Dutch801 XBd BT" panose="02020903060505020304" pitchFamily="18" charset="0"/>
              </a:rPr>
              <a:t>01</a:t>
            </a:r>
            <a:endParaRPr lang="zh-CN" altLang="en-US" sz="25000" dirty="0">
              <a:solidFill>
                <a:schemeClr val="bg1">
                  <a:lumMod val="75000"/>
                </a:schemeClr>
              </a:solidFill>
              <a:latin typeface="Dutch801 XBd BT" panose="0202090306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364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40221AA-3E5F-0178-DAC2-55B2B52C2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5272" y="2766217"/>
            <a:ext cx="748145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863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华文中宋" panose="02010600040101010101" pitchFamily="2" charset="-122"/>
          <a:ea typeface="华文中宋" panose="02010600040101010101" pitchFamily="2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BBA6DF65-A08A-4843-9067-A59493E33F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37"/>
          <a:stretch/>
        </p:blipFill>
        <p:spPr>
          <a:xfrm rot="16200000">
            <a:off x="3525519" y="-1808483"/>
            <a:ext cx="5140963" cy="12192002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054D0115-3E83-8911-DEF9-F58F53AC182D}"/>
              </a:ext>
            </a:extLst>
          </p:cNvPr>
          <p:cNvSpPr/>
          <p:nvPr/>
        </p:nvSpPr>
        <p:spPr>
          <a:xfrm>
            <a:off x="-1" y="1748273"/>
            <a:ext cx="12192000" cy="32482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F1C6246-7DD6-2177-C2E9-2A0FEC5DDC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t="36326" r="1280" b="40900"/>
          <a:stretch/>
        </p:blipFill>
        <p:spPr>
          <a:xfrm>
            <a:off x="12192000" y="5706455"/>
            <a:ext cx="3149599" cy="77769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BF208BF2-9ED6-540A-2C34-853EB083E9B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t="36326" r="1280" b="40900"/>
          <a:stretch/>
        </p:blipFill>
        <p:spPr>
          <a:xfrm>
            <a:off x="389773" y="341220"/>
            <a:ext cx="3149599" cy="777690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id="{ABB7890B-9D91-6B98-3350-C80ECA4ED694}"/>
              </a:ext>
            </a:extLst>
          </p:cNvPr>
          <p:cNvSpPr/>
          <p:nvPr/>
        </p:nvSpPr>
        <p:spPr>
          <a:xfrm>
            <a:off x="8044642" y="2105881"/>
            <a:ext cx="1727200" cy="247732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9B812C28-EF65-BBDA-949E-A6230C8D6A0B}"/>
              </a:ext>
            </a:extLst>
          </p:cNvPr>
          <p:cNvSpPr txBox="1"/>
          <p:nvPr/>
        </p:nvSpPr>
        <p:spPr>
          <a:xfrm>
            <a:off x="8344362" y="3046050"/>
            <a:ext cx="1127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dirty="0">
                <a:latin typeface="华文中宋" panose="02010600040101010101" pitchFamily="2" charset="-122"/>
                <a:ea typeface="华文中宋" panose="02010600040101010101" pitchFamily="2" charset="-122"/>
              </a:rPr>
              <a:t>照片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7EB3D994-97B4-1C8D-423A-5EB9C2706571}"/>
              </a:ext>
            </a:extLst>
          </p:cNvPr>
          <p:cNvSpPr txBox="1"/>
          <p:nvPr/>
        </p:nvSpPr>
        <p:spPr>
          <a:xfrm>
            <a:off x="2385519" y="2600712"/>
            <a:ext cx="1915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姓名</a:t>
            </a:r>
            <a:r>
              <a:rPr lang="en-US" altLang="zh-CN" sz="2800" dirty="0"/>
              <a:t>:</a:t>
            </a:r>
            <a:endParaRPr lang="zh-CN" altLang="en-US" sz="2800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FAFF92D2-2A91-DDB1-CCAF-4C64E0A6D747}"/>
              </a:ext>
            </a:extLst>
          </p:cNvPr>
          <p:cNvSpPr txBox="1"/>
          <p:nvPr/>
        </p:nvSpPr>
        <p:spPr>
          <a:xfrm>
            <a:off x="2369817" y="3503608"/>
            <a:ext cx="1915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zh-CN" altLang="en-US" sz="2800" dirty="0"/>
              <a:t>专业班级：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6AB9B58F-C1D0-A5B1-82F2-2A33D292A089}"/>
              </a:ext>
            </a:extLst>
          </p:cNvPr>
          <p:cNvSpPr txBox="1"/>
          <p:nvPr/>
        </p:nvSpPr>
        <p:spPr>
          <a:xfrm>
            <a:off x="3743035" y="453066"/>
            <a:ext cx="1727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>
                <a:latin typeface="华文中宋" panose="02010600040101010101" pitchFamily="2" charset="-122"/>
                <a:ea typeface="华文中宋" panose="02010600040101010101" pitchFamily="2" charset="-122"/>
              </a:rPr>
              <a:t>个人简介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377DFE9E-EDCF-946B-7809-D71BD2E05F5C}"/>
              </a:ext>
            </a:extLst>
          </p:cNvPr>
          <p:cNvSpPr txBox="1"/>
          <p:nvPr/>
        </p:nvSpPr>
        <p:spPr>
          <a:xfrm>
            <a:off x="6989443" y="10455"/>
            <a:ext cx="52025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、请按照此模板格式填充内容，填写完毕后请将申请书和此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PPT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按照（姓名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+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竞选职务）进行文件命名。</a:t>
            </a:r>
            <a:endParaRPr lang="en-US" altLang="zh-CN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、申请书和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PPT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文件请压缩打包按照（姓名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+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联系方式）命名。</a:t>
            </a:r>
            <a:endParaRPr lang="en-US" altLang="zh-CN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PPT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模板使用后请删除红色字体。</a:t>
            </a:r>
          </a:p>
        </p:txBody>
      </p:sp>
    </p:spTree>
    <p:extLst>
      <p:ext uri="{BB962C8B-B14F-4D97-AF65-F5344CB8AC3E}">
        <p14:creationId xmlns:p14="http://schemas.microsoft.com/office/powerpoint/2010/main" val="44314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2D129258-6684-942D-D182-031C102BC7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t="36326" r="1280" b="40900"/>
          <a:stretch/>
        </p:blipFill>
        <p:spPr>
          <a:xfrm>
            <a:off x="12192000" y="6079300"/>
            <a:ext cx="3149599" cy="77769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040657DC-0343-A2C2-BE27-EFBBE16937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t="36326" r="1280" b="40900"/>
          <a:stretch/>
        </p:blipFill>
        <p:spPr>
          <a:xfrm>
            <a:off x="389773" y="341220"/>
            <a:ext cx="3149599" cy="77769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0876EBE9-50A5-9628-62C3-3F183FBAE72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37"/>
          <a:stretch/>
        </p:blipFill>
        <p:spPr>
          <a:xfrm rot="16200000">
            <a:off x="3525519" y="-1808483"/>
            <a:ext cx="5140963" cy="12192002"/>
          </a:xfrm>
          <a:prstGeom prst="rect">
            <a:avLst/>
          </a:prstGeom>
        </p:spPr>
      </p:pic>
      <p:sp>
        <p:nvSpPr>
          <p:cNvPr id="8" name="object 2">
            <a:extLst>
              <a:ext uri="{FF2B5EF4-FFF2-40B4-BE49-F238E27FC236}">
                <a16:creationId xmlns:a16="http://schemas.microsoft.com/office/drawing/2014/main" id="{6FEF1BCB-AF63-F6AE-14D2-8D2C41D92AB5}"/>
              </a:ext>
            </a:extLst>
          </p:cNvPr>
          <p:cNvSpPr/>
          <p:nvPr/>
        </p:nvSpPr>
        <p:spPr>
          <a:xfrm flipV="1">
            <a:off x="7640320" y="-637289"/>
            <a:ext cx="4551680" cy="409644"/>
          </a:xfrm>
          <a:custGeom>
            <a:avLst/>
            <a:gdLst/>
            <a:ahLst/>
            <a:cxnLst/>
            <a:rect l="l" t="t" r="r" b="b"/>
            <a:pathLst>
              <a:path w="8229600" h="800100">
                <a:moveTo>
                  <a:pt x="0" y="0"/>
                </a:moveTo>
                <a:lnTo>
                  <a:pt x="8229600" y="0"/>
                </a:lnTo>
                <a:lnTo>
                  <a:pt x="8229600" y="800099"/>
                </a:lnTo>
                <a:lnTo>
                  <a:pt x="0" y="800099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F89026CB-BFE3-BD45-428B-7199114B9316}"/>
              </a:ext>
            </a:extLst>
          </p:cNvPr>
          <p:cNvSpPr/>
          <p:nvPr/>
        </p:nvSpPr>
        <p:spPr>
          <a:xfrm flipV="1">
            <a:off x="7640320" y="-134617"/>
            <a:ext cx="4551680" cy="134617"/>
          </a:xfrm>
          <a:custGeom>
            <a:avLst/>
            <a:gdLst/>
            <a:ahLst/>
            <a:cxnLst/>
            <a:rect l="l" t="t" r="r" b="b"/>
            <a:pathLst>
              <a:path w="8229600" h="381000">
                <a:moveTo>
                  <a:pt x="0" y="0"/>
                </a:moveTo>
                <a:lnTo>
                  <a:pt x="8229600" y="0"/>
                </a:lnTo>
                <a:lnTo>
                  <a:pt x="8229600" y="381000"/>
                </a:lnTo>
                <a:lnTo>
                  <a:pt x="0" y="38100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E52112D-C4EA-F0DC-69F6-F91F4C9F06D4}"/>
              </a:ext>
            </a:extLst>
          </p:cNvPr>
          <p:cNvSpPr txBox="1"/>
          <p:nvPr/>
        </p:nvSpPr>
        <p:spPr>
          <a:xfrm>
            <a:off x="4462317" y="2921168"/>
            <a:ext cx="32673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latin typeface="华文中宋" panose="02010600040101010101" pitchFamily="2" charset="-122"/>
                <a:ea typeface="华文中宋" panose="02010600040101010101" pitchFamily="2" charset="-122"/>
              </a:rPr>
              <a:t>自我介绍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2F200080-35B9-40E2-F757-AFF4035CA2A4}"/>
              </a:ext>
            </a:extLst>
          </p:cNvPr>
          <p:cNvSpPr/>
          <p:nvPr/>
        </p:nvSpPr>
        <p:spPr>
          <a:xfrm>
            <a:off x="12257346" y="973020"/>
            <a:ext cx="6096000" cy="51052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FC76370B-83F2-76E2-3FD2-27941710E839}"/>
              </a:ext>
            </a:extLst>
          </p:cNvPr>
          <p:cNvSpPr/>
          <p:nvPr/>
        </p:nvSpPr>
        <p:spPr>
          <a:xfrm>
            <a:off x="-6128673" y="1118910"/>
            <a:ext cx="6096000" cy="51052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46195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:a16="http://schemas.microsoft.com/office/drawing/2014/main" id="{F89892B3-C376-BE6D-1C90-10CE884B21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t="36326" r="1280" b="40900"/>
          <a:stretch/>
        </p:blipFill>
        <p:spPr>
          <a:xfrm>
            <a:off x="358600" y="-859736"/>
            <a:ext cx="3149599" cy="77769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06619CCB-376F-68ED-AF5A-52362ED50C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t="36326" r="1280" b="40900"/>
          <a:stretch/>
        </p:blipFill>
        <p:spPr>
          <a:xfrm>
            <a:off x="9042401" y="6080310"/>
            <a:ext cx="3149599" cy="77769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CAB7DBEF-89C3-992C-C16F-8C5B4E8F1D5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37"/>
          <a:stretch/>
        </p:blipFill>
        <p:spPr>
          <a:xfrm rot="16200000">
            <a:off x="3525519" y="-1808483"/>
            <a:ext cx="5140963" cy="12192002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id="{A449649B-82FF-7BCF-DE99-7B162E993DDA}"/>
              </a:ext>
            </a:extLst>
          </p:cNvPr>
          <p:cNvSpPr/>
          <p:nvPr/>
        </p:nvSpPr>
        <p:spPr>
          <a:xfrm>
            <a:off x="6096003" y="951988"/>
            <a:ext cx="6096000" cy="51052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6067765-565A-6667-9BAA-01EE52D72F63}"/>
              </a:ext>
            </a:extLst>
          </p:cNvPr>
          <p:cNvSpPr/>
          <p:nvPr/>
        </p:nvSpPr>
        <p:spPr>
          <a:xfrm>
            <a:off x="0" y="975040"/>
            <a:ext cx="6096000" cy="51052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7A97EFA8-7928-8072-085E-C953309DB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710" y="1277999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E825E26-AEBF-45B7-771B-0198325067BA}"/>
              </a:ext>
            </a:extLst>
          </p:cNvPr>
          <p:cNvSpPr txBox="1"/>
          <p:nvPr/>
        </p:nvSpPr>
        <p:spPr>
          <a:xfrm>
            <a:off x="9597432" y="242522"/>
            <a:ext cx="1727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>
                <a:latin typeface="华文中宋" panose="02010600040101010101" pitchFamily="2" charset="-122"/>
                <a:ea typeface="华文中宋" panose="02010600040101010101" pitchFamily="2" charset="-122"/>
              </a:rPr>
              <a:t>自我介绍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61CEDD5-0205-33C2-13E4-9A937D85361F}"/>
              </a:ext>
            </a:extLst>
          </p:cNvPr>
          <p:cNvSpPr txBox="1"/>
          <p:nvPr/>
        </p:nvSpPr>
        <p:spPr>
          <a:xfrm>
            <a:off x="12192000" y="242522"/>
            <a:ext cx="1727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>
                <a:latin typeface="华文中宋" panose="02010600040101010101" pitchFamily="2" charset="-122"/>
                <a:ea typeface="华文中宋" panose="02010600040101010101" pitchFamily="2" charset="-122"/>
              </a:rPr>
              <a:t>工作经历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0FC20C1-D69C-F9A7-512D-1EF3E581A11D}"/>
              </a:ext>
            </a:extLst>
          </p:cNvPr>
          <p:cNvSpPr txBox="1"/>
          <p:nvPr/>
        </p:nvSpPr>
        <p:spPr>
          <a:xfrm>
            <a:off x="3833501" y="-703144"/>
            <a:ext cx="1727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>
                <a:latin typeface="华文中宋" panose="02010600040101010101" pitchFamily="2" charset="-122"/>
                <a:ea typeface="华文中宋" panose="02010600040101010101" pitchFamily="2" charset="-122"/>
              </a:rPr>
              <a:t>个人简介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2D5662E8-6CA6-75F2-CC65-1C7BE630D1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t="36326" r="1280" b="40900"/>
          <a:stretch/>
        </p:blipFill>
        <p:spPr>
          <a:xfrm>
            <a:off x="358600" y="-836684"/>
            <a:ext cx="3149599" cy="777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8405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CF05C780-9883-FA75-5084-C17215D38C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t="36326" r="1280" b="40900"/>
          <a:stretch/>
        </p:blipFill>
        <p:spPr>
          <a:xfrm>
            <a:off x="12344400" y="6080310"/>
            <a:ext cx="3149599" cy="77769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C044F0ED-E4B5-F787-9820-ACF10AD794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t="36326" r="1280" b="40900"/>
          <a:stretch/>
        </p:blipFill>
        <p:spPr>
          <a:xfrm>
            <a:off x="389773" y="341220"/>
            <a:ext cx="3149599" cy="77769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4F92FC70-34F4-64CD-4943-10A4E10FB4C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37"/>
          <a:stretch/>
        </p:blipFill>
        <p:spPr>
          <a:xfrm rot="16200000">
            <a:off x="3525519" y="-1808483"/>
            <a:ext cx="5140963" cy="12192002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FDA3838E-29D9-C4D0-1166-196A18836465}"/>
              </a:ext>
            </a:extLst>
          </p:cNvPr>
          <p:cNvSpPr/>
          <p:nvPr/>
        </p:nvSpPr>
        <p:spPr>
          <a:xfrm>
            <a:off x="7311854" y="7251955"/>
            <a:ext cx="3788228" cy="36194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BEAC784A-E8BB-FE89-15AD-867A6FD8A510}"/>
              </a:ext>
            </a:extLst>
          </p:cNvPr>
          <p:cNvSpPr/>
          <p:nvPr/>
        </p:nvSpPr>
        <p:spPr>
          <a:xfrm>
            <a:off x="1215851" y="7275007"/>
            <a:ext cx="3788228" cy="36194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3BFFEC7-92E5-EBF2-5B44-62635DCA18BF}"/>
              </a:ext>
            </a:extLst>
          </p:cNvPr>
          <p:cNvSpPr txBox="1"/>
          <p:nvPr/>
        </p:nvSpPr>
        <p:spPr>
          <a:xfrm>
            <a:off x="12192000" y="341220"/>
            <a:ext cx="1727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>
                <a:latin typeface="华文中宋" panose="02010600040101010101" pitchFamily="2" charset="-122"/>
                <a:ea typeface="华文中宋" panose="02010600040101010101" pitchFamily="2" charset="-122"/>
              </a:rPr>
              <a:t>自我介绍</a:t>
            </a: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E6B91680-DE88-FC70-A3B0-F5F76CEBA843}"/>
              </a:ext>
            </a:extLst>
          </p:cNvPr>
          <p:cNvSpPr/>
          <p:nvPr/>
        </p:nvSpPr>
        <p:spPr>
          <a:xfrm flipV="1">
            <a:off x="0" y="-686131"/>
            <a:ext cx="4551680" cy="409644"/>
          </a:xfrm>
          <a:custGeom>
            <a:avLst/>
            <a:gdLst/>
            <a:ahLst/>
            <a:cxnLst/>
            <a:rect l="l" t="t" r="r" b="b"/>
            <a:pathLst>
              <a:path w="8229600" h="800100">
                <a:moveTo>
                  <a:pt x="0" y="0"/>
                </a:moveTo>
                <a:lnTo>
                  <a:pt x="8229600" y="0"/>
                </a:lnTo>
                <a:lnTo>
                  <a:pt x="8229600" y="800099"/>
                </a:lnTo>
                <a:lnTo>
                  <a:pt x="0" y="800099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19B0CA08-A8DF-D4F5-C238-F8A7CECBDAAF}"/>
              </a:ext>
            </a:extLst>
          </p:cNvPr>
          <p:cNvSpPr/>
          <p:nvPr/>
        </p:nvSpPr>
        <p:spPr>
          <a:xfrm flipV="1">
            <a:off x="0" y="-183459"/>
            <a:ext cx="4551680" cy="134617"/>
          </a:xfrm>
          <a:custGeom>
            <a:avLst/>
            <a:gdLst/>
            <a:ahLst/>
            <a:cxnLst/>
            <a:rect l="l" t="t" r="r" b="b"/>
            <a:pathLst>
              <a:path w="8229600" h="381000">
                <a:moveTo>
                  <a:pt x="0" y="0"/>
                </a:moveTo>
                <a:lnTo>
                  <a:pt x="8229600" y="0"/>
                </a:lnTo>
                <a:lnTo>
                  <a:pt x="8229600" y="381000"/>
                </a:lnTo>
                <a:lnTo>
                  <a:pt x="0" y="38100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6FEA25A-C3C8-0A8A-670E-7EB8C6AD14A2}"/>
              </a:ext>
            </a:extLst>
          </p:cNvPr>
          <p:cNvSpPr txBox="1"/>
          <p:nvPr/>
        </p:nvSpPr>
        <p:spPr>
          <a:xfrm>
            <a:off x="4462317" y="2921168"/>
            <a:ext cx="32673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latin typeface="华文中宋" panose="02010600040101010101" pitchFamily="2" charset="-122"/>
                <a:ea typeface="华文中宋" panose="02010600040101010101" pitchFamily="2" charset="-122"/>
              </a:rPr>
              <a:t>工作经历</a:t>
            </a:r>
          </a:p>
        </p:txBody>
      </p:sp>
    </p:spTree>
    <p:extLst>
      <p:ext uri="{BB962C8B-B14F-4D97-AF65-F5344CB8AC3E}">
        <p14:creationId xmlns:p14="http://schemas.microsoft.com/office/powerpoint/2010/main" val="40992960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2485E18B-BE57-2071-EE80-CD71846CD7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t="36326" r="1280" b="40900"/>
          <a:stretch/>
        </p:blipFill>
        <p:spPr>
          <a:xfrm>
            <a:off x="9042401" y="6080310"/>
            <a:ext cx="3149599" cy="77769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9FC89660-5374-35B2-7925-D49DCE0D77B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37"/>
          <a:stretch/>
        </p:blipFill>
        <p:spPr>
          <a:xfrm rot="16200000">
            <a:off x="3525519" y="-1808483"/>
            <a:ext cx="5140963" cy="12192002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2C4E9E8F-FC05-39D2-3657-3713D87B7844}"/>
              </a:ext>
            </a:extLst>
          </p:cNvPr>
          <p:cNvSpPr txBox="1"/>
          <p:nvPr/>
        </p:nvSpPr>
        <p:spPr>
          <a:xfrm>
            <a:off x="9753600" y="220884"/>
            <a:ext cx="1727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>
                <a:latin typeface="华文中宋" panose="02010600040101010101" pitchFamily="2" charset="-122"/>
                <a:ea typeface="华文中宋" panose="02010600040101010101" pitchFamily="2" charset="-122"/>
              </a:rPr>
              <a:t>工作经历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38524B3-73EC-319C-9F9F-05BFB6F81B73}"/>
              </a:ext>
            </a:extLst>
          </p:cNvPr>
          <p:cNvSpPr txBox="1"/>
          <p:nvPr/>
        </p:nvSpPr>
        <p:spPr>
          <a:xfrm>
            <a:off x="12192000" y="220884"/>
            <a:ext cx="30578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>
                <a:latin typeface="华文中宋" panose="02010600040101010101" pitchFamily="2" charset="-122"/>
                <a:ea typeface="华文中宋" panose="02010600040101010101" pitchFamily="2" charset="-122"/>
              </a:rPr>
              <a:t>对竞选职位认识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11C2BED6-7860-1D51-3D47-62A6397B236D}"/>
              </a:ext>
            </a:extLst>
          </p:cNvPr>
          <p:cNvSpPr txBox="1"/>
          <p:nvPr/>
        </p:nvSpPr>
        <p:spPr>
          <a:xfrm>
            <a:off x="9753600" y="-533272"/>
            <a:ext cx="1727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>
                <a:latin typeface="华文中宋" panose="02010600040101010101" pitchFamily="2" charset="-122"/>
                <a:ea typeface="华文中宋" panose="02010600040101010101" pitchFamily="2" charset="-122"/>
              </a:rPr>
              <a:t>自我介绍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134AAF9D-5A92-B818-7BDF-4DE933018A26}"/>
              </a:ext>
            </a:extLst>
          </p:cNvPr>
          <p:cNvSpPr/>
          <p:nvPr/>
        </p:nvSpPr>
        <p:spPr>
          <a:xfrm>
            <a:off x="7077941" y="1228663"/>
            <a:ext cx="4132118" cy="48516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3897052A-6C8E-4D82-2D41-34F4CA5C299D}"/>
              </a:ext>
            </a:extLst>
          </p:cNvPr>
          <p:cNvSpPr/>
          <p:nvPr/>
        </p:nvSpPr>
        <p:spPr>
          <a:xfrm>
            <a:off x="981938" y="1251715"/>
            <a:ext cx="4132118" cy="48516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A857B2A0-F26A-30D6-15FA-5037F9564C3A}"/>
              </a:ext>
            </a:extLst>
          </p:cNvPr>
          <p:cNvSpPr txBox="1"/>
          <p:nvPr/>
        </p:nvSpPr>
        <p:spPr>
          <a:xfrm>
            <a:off x="2421081" y="1839191"/>
            <a:ext cx="2379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键入文字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51151F44-BC53-87E8-BA0C-5F21880D49D2}"/>
              </a:ext>
            </a:extLst>
          </p:cNvPr>
          <p:cNvSpPr txBox="1"/>
          <p:nvPr/>
        </p:nvSpPr>
        <p:spPr>
          <a:xfrm>
            <a:off x="8563841" y="1839191"/>
            <a:ext cx="2379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键入文字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E8B15687-DBBE-F4DD-8E01-E264A988BE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t="36326" r="1280" b="40900"/>
          <a:stretch/>
        </p:blipFill>
        <p:spPr>
          <a:xfrm>
            <a:off x="12192000" y="6079300"/>
            <a:ext cx="3149599" cy="77769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096B563E-3D90-C299-9F83-DF1003FE4C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t="36326" r="1280" b="40900"/>
          <a:stretch/>
        </p:blipFill>
        <p:spPr>
          <a:xfrm>
            <a:off x="379382" y="-845515"/>
            <a:ext cx="3149599" cy="777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9192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A8A2EF45-6139-9615-BA79-76F82E6348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t="36326" r="1280" b="40900"/>
          <a:stretch/>
        </p:blipFill>
        <p:spPr>
          <a:xfrm>
            <a:off x="389773" y="341220"/>
            <a:ext cx="3149599" cy="77769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AEE07FB3-EE58-8B07-0C89-61FA49EB13B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37"/>
          <a:stretch/>
        </p:blipFill>
        <p:spPr>
          <a:xfrm rot="16200000">
            <a:off x="3525519" y="-1808483"/>
            <a:ext cx="5140963" cy="12192002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3B5B87A3-D826-7F67-9411-3A52368D3A45}"/>
              </a:ext>
            </a:extLst>
          </p:cNvPr>
          <p:cNvSpPr/>
          <p:nvPr/>
        </p:nvSpPr>
        <p:spPr>
          <a:xfrm>
            <a:off x="12456971" y="1118910"/>
            <a:ext cx="4132118" cy="48516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B48A1042-7417-DCF8-6930-3E49A7845E59}"/>
              </a:ext>
            </a:extLst>
          </p:cNvPr>
          <p:cNvSpPr/>
          <p:nvPr/>
        </p:nvSpPr>
        <p:spPr>
          <a:xfrm>
            <a:off x="12335739" y="1251714"/>
            <a:ext cx="4132118" cy="48516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E0BAEF5-19AF-C4C9-E2A8-85C75D5FAE7A}"/>
              </a:ext>
            </a:extLst>
          </p:cNvPr>
          <p:cNvSpPr/>
          <p:nvPr/>
        </p:nvSpPr>
        <p:spPr>
          <a:xfrm>
            <a:off x="-4275857" y="1118910"/>
            <a:ext cx="4132118" cy="48516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1EA10EB-5E21-4381-5EF3-D61884864651}"/>
              </a:ext>
            </a:extLst>
          </p:cNvPr>
          <p:cNvSpPr txBox="1"/>
          <p:nvPr/>
        </p:nvSpPr>
        <p:spPr>
          <a:xfrm>
            <a:off x="12335739" y="221511"/>
            <a:ext cx="1727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>
                <a:latin typeface="华文中宋" panose="02010600040101010101" pitchFamily="2" charset="-122"/>
                <a:ea typeface="华文中宋" panose="02010600040101010101" pitchFamily="2" charset="-122"/>
              </a:rPr>
              <a:t>工作经历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7805F2BF-CE07-5A45-904D-4EE858CE906B}"/>
              </a:ext>
            </a:extLst>
          </p:cNvPr>
          <p:cNvSpPr/>
          <p:nvPr/>
        </p:nvSpPr>
        <p:spPr>
          <a:xfrm>
            <a:off x="12424007" y="1251714"/>
            <a:ext cx="716973" cy="48285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CD1E8763-F920-FBF6-0937-1AB8E19AADAD}"/>
              </a:ext>
            </a:extLst>
          </p:cNvPr>
          <p:cNvSpPr/>
          <p:nvPr/>
        </p:nvSpPr>
        <p:spPr>
          <a:xfrm>
            <a:off x="-950708" y="1240831"/>
            <a:ext cx="716973" cy="48285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id="{032C5776-EEEE-15FD-1285-A7BE60B6A1E6}"/>
              </a:ext>
            </a:extLst>
          </p:cNvPr>
          <p:cNvSpPr/>
          <p:nvPr/>
        </p:nvSpPr>
        <p:spPr>
          <a:xfrm flipV="1">
            <a:off x="0" y="-686131"/>
            <a:ext cx="4551680" cy="409644"/>
          </a:xfrm>
          <a:custGeom>
            <a:avLst/>
            <a:gdLst/>
            <a:ahLst/>
            <a:cxnLst/>
            <a:rect l="l" t="t" r="r" b="b"/>
            <a:pathLst>
              <a:path w="8229600" h="800100">
                <a:moveTo>
                  <a:pt x="0" y="0"/>
                </a:moveTo>
                <a:lnTo>
                  <a:pt x="8229600" y="0"/>
                </a:lnTo>
                <a:lnTo>
                  <a:pt x="8229600" y="800099"/>
                </a:lnTo>
                <a:lnTo>
                  <a:pt x="0" y="800099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3">
            <a:extLst>
              <a:ext uri="{FF2B5EF4-FFF2-40B4-BE49-F238E27FC236}">
                <a16:creationId xmlns:a16="http://schemas.microsoft.com/office/drawing/2014/main" id="{B3FC6FEA-8073-D32D-56FC-B31BE464F51B}"/>
              </a:ext>
            </a:extLst>
          </p:cNvPr>
          <p:cNvSpPr/>
          <p:nvPr/>
        </p:nvSpPr>
        <p:spPr>
          <a:xfrm flipV="1">
            <a:off x="0" y="-183459"/>
            <a:ext cx="4551680" cy="134617"/>
          </a:xfrm>
          <a:custGeom>
            <a:avLst/>
            <a:gdLst/>
            <a:ahLst/>
            <a:cxnLst/>
            <a:rect l="l" t="t" r="r" b="b"/>
            <a:pathLst>
              <a:path w="8229600" h="381000">
                <a:moveTo>
                  <a:pt x="0" y="0"/>
                </a:moveTo>
                <a:lnTo>
                  <a:pt x="8229600" y="0"/>
                </a:lnTo>
                <a:lnTo>
                  <a:pt x="8229600" y="381000"/>
                </a:lnTo>
                <a:lnTo>
                  <a:pt x="0" y="38100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CE9CDE0-2C37-AB12-0A69-177A8979AE4A}"/>
              </a:ext>
            </a:extLst>
          </p:cNvPr>
          <p:cNvSpPr txBox="1"/>
          <p:nvPr/>
        </p:nvSpPr>
        <p:spPr>
          <a:xfrm>
            <a:off x="3292763" y="2921168"/>
            <a:ext cx="56064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latin typeface="华文中宋" panose="02010600040101010101" pitchFamily="2" charset="-122"/>
                <a:ea typeface="华文中宋" panose="02010600040101010101" pitchFamily="2" charset="-122"/>
              </a:rPr>
              <a:t>对竞选职位认识</a:t>
            </a:r>
          </a:p>
        </p:txBody>
      </p:sp>
    </p:spTree>
    <p:extLst>
      <p:ext uri="{BB962C8B-B14F-4D97-AF65-F5344CB8AC3E}">
        <p14:creationId xmlns:p14="http://schemas.microsoft.com/office/powerpoint/2010/main" val="23038266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:a16="http://schemas.microsoft.com/office/drawing/2014/main" id="{59FE5936-6F28-A3FD-EBFE-4C337F9EE1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t="36326" r="1280" b="40900"/>
          <a:stretch/>
        </p:blipFill>
        <p:spPr>
          <a:xfrm>
            <a:off x="12347864" y="6080310"/>
            <a:ext cx="3149599" cy="77769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F0B8EE51-0D00-2886-9A61-DBA003E866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t="36326" r="1280" b="40900"/>
          <a:stretch/>
        </p:blipFill>
        <p:spPr>
          <a:xfrm>
            <a:off x="379380" y="-865907"/>
            <a:ext cx="3149599" cy="77769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8BDC4EC4-1007-787D-8C67-BEEE9C3B17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t="36326" r="1280" b="40900"/>
          <a:stretch/>
        </p:blipFill>
        <p:spPr>
          <a:xfrm>
            <a:off x="9042401" y="6080310"/>
            <a:ext cx="3149599" cy="77769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7646E0A-FC21-542F-0B2F-6196582422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37"/>
          <a:stretch/>
        </p:blipFill>
        <p:spPr>
          <a:xfrm rot="16200000">
            <a:off x="3525519" y="-1808483"/>
            <a:ext cx="5140963" cy="12192002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id="{5D0CA67A-9540-9AF1-913F-3F1096743798}"/>
              </a:ext>
            </a:extLst>
          </p:cNvPr>
          <p:cNvSpPr/>
          <p:nvPr/>
        </p:nvSpPr>
        <p:spPr>
          <a:xfrm>
            <a:off x="6096003" y="951988"/>
            <a:ext cx="6096000" cy="51052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7D13BF24-F57E-4B30-2B3F-241EAF547A44}"/>
              </a:ext>
            </a:extLst>
          </p:cNvPr>
          <p:cNvSpPr/>
          <p:nvPr/>
        </p:nvSpPr>
        <p:spPr>
          <a:xfrm>
            <a:off x="0" y="975040"/>
            <a:ext cx="6096000" cy="51052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4287B4EB-1F35-E922-BB22-8D4F96CE34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BC1076D-BCF2-F575-9A6E-8FEF5587BB3C}"/>
              </a:ext>
            </a:extLst>
          </p:cNvPr>
          <p:cNvSpPr txBox="1"/>
          <p:nvPr/>
        </p:nvSpPr>
        <p:spPr>
          <a:xfrm>
            <a:off x="9134168" y="263373"/>
            <a:ext cx="30578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>
                <a:latin typeface="华文中宋" panose="02010600040101010101" pitchFamily="2" charset="-122"/>
                <a:ea typeface="华文中宋" panose="02010600040101010101" pitchFamily="2" charset="-122"/>
              </a:rPr>
              <a:t>对竞选职位认识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5D0C70BB-13F8-D359-2201-AD5B9DBE954C}"/>
              </a:ext>
            </a:extLst>
          </p:cNvPr>
          <p:cNvSpPr txBox="1"/>
          <p:nvPr/>
        </p:nvSpPr>
        <p:spPr>
          <a:xfrm>
            <a:off x="-3057833" y="317671"/>
            <a:ext cx="30578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>
                <a:latin typeface="华文中宋" panose="02010600040101010101" pitchFamily="2" charset="-122"/>
                <a:ea typeface="华文中宋" panose="02010600040101010101" pitchFamily="2" charset="-122"/>
              </a:rPr>
              <a:t>在职工作计划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14344ABA-00BB-3C5A-3887-CDD4980BA11E}"/>
              </a:ext>
            </a:extLst>
          </p:cNvPr>
          <p:cNvSpPr txBox="1"/>
          <p:nvPr/>
        </p:nvSpPr>
        <p:spPr>
          <a:xfrm>
            <a:off x="9753600" y="-514317"/>
            <a:ext cx="1727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>
                <a:latin typeface="华文中宋" panose="02010600040101010101" pitchFamily="2" charset="-122"/>
                <a:ea typeface="华文中宋" panose="02010600040101010101" pitchFamily="2" charset="-122"/>
              </a:rPr>
              <a:t>工作经历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861ED3B1-5B73-5A21-4130-F3A3D01795A5}"/>
              </a:ext>
            </a:extLst>
          </p:cNvPr>
          <p:cNvSpPr/>
          <p:nvPr/>
        </p:nvSpPr>
        <p:spPr>
          <a:xfrm>
            <a:off x="-6463145" y="951989"/>
            <a:ext cx="6463142" cy="51283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2647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id="{1316880E-87CD-271A-80DD-AEF8316E78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t="36326" r="1280" b="40900"/>
          <a:stretch/>
        </p:blipFill>
        <p:spPr>
          <a:xfrm>
            <a:off x="12347864" y="6080310"/>
            <a:ext cx="3149599" cy="77769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51B16231-09D5-D5E4-0B8E-243D2F8CC4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t="36326" r="1280" b="40900"/>
          <a:stretch/>
        </p:blipFill>
        <p:spPr>
          <a:xfrm>
            <a:off x="389773" y="341220"/>
            <a:ext cx="3149599" cy="77769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B27B6C19-AE9E-A039-2C41-47CF1E16FB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37"/>
          <a:stretch/>
        </p:blipFill>
        <p:spPr>
          <a:xfrm rot="16200000">
            <a:off x="3525519" y="-1808483"/>
            <a:ext cx="5140963" cy="12192002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B21AFFF1-0175-8D77-D95E-C1C9B48452CD}"/>
              </a:ext>
            </a:extLst>
          </p:cNvPr>
          <p:cNvSpPr/>
          <p:nvPr/>
        </p:nvSpPr>
        <p:spPr>
          <a:xfrm>
            <a:off x="6096000" y="-1047751"/>
            <a:ext cx="716973" cy="7386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16D8C2AB-D0BF-327E-E7A0-2EA1578F892D}"/>
              </a:ext>
            </a:extLst>
          </p:cNvPr>
          <p:cNvSpPr/>
          <p:nvPr/>
        </p:nvSpPr>
        <p:spPr>
          <a:xfrm>
            <a:off x="5379027" y="-1047751"/>
            <a:ext cx="716973" cy="7386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378AB95A-BE2A-590D-E51B-EBD0466D8ED7}"/>
              </a:ext>
            </a:extLst>
          </p:cNvPr>
          <p:cNvSpPr/>
          <p:nvPr/>
        </p:nvSpPr>
        <p:spPr>
          <a:xfrm flipV="1">
            <a:off x="0" y="-686131"/>
            <a:ext cx="4551680" cy="409644"/>
          </a:xfrm>
          <a:custGeom>
            <a:avLst/>
            <a:gdLst/>
            <a:ahLst/>
            <a:cxnLst/>
            <a:rect l="l" t="t" r="r" b="b"/>
            <a:pathLst>
              <a:path w="8229600" h="800100">
                <a:moveTo>
                  <a:pt x="0" y="0"/>
                </a:moveTo>
                <a:lnTo>
                  <a:pt x="8229600" y="0"/>
                </a:lnTo>
                <a:lnTo>
                  <a:pt x="8229600" y="800099"/>
                </a:lnTo>
                <a:lnTo>
                  <a:pt x="0" y="800099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EED1F752-8EC6-1F8B-8840-88C59AB6DDA3}"/>
              </a:ext>
            </a:extLst>
          </p:cNvPr>
          <p:cNvSpPr/>
          <p:nvPr/>
        </p:nvSpPr>
        <p:spPr>
          <a:xfrm flipV="1">
            <a:off x="0" y="-183459"/>
            <a:ext cx="4551680" cy="134617"/>
          </a:xfrm>
          <a:custGeom>
            <a:avLst/>
            <a:gdLst/>
            <a:ahLst/>
            <a:cxnLst/>
            <a:rect l="l" t="t" r="r" b="b"/>
            <a:pathLst>
              <a:path w="8229600" h="381000">
                <a:moveTo>
                  <a:pt x="0" y="0"/>
                </a:moveTo>
                <a:lnTo>
                  <a:pt x="8229600" y="0"/>
                </a:lnTo>
                <a:lnTo>
                  <a:pt x="8229600" y="381000"/>
                </a:lnTo>
                <a:lnTo>
                  <a:pt x="0" y="38100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id="{878392BE-0163-0F41-6717-23D2A5BF91E4}"/>
              </a:ext>
            </a:extLst>
          </p:cNvPr>
          <p:cNvSpPr/>
          <p:nvPr/>
        </p:nvSpPr>
        <p:spPr>
          <a:xfrm flipV="1">
            <a:off x="7640320" y="-637289"/>
            <a:ext cx="4551680" cy="409644"/>
          </a:xfrm>
          <a:custGeom>
            <a:avLst/>
            <a:gdLst/>
            <a:ahLst/>
            <a:cxnLst/>
            <a:rect l="l" t="t" r="r" b="b"/>
            <a:pathLst>
              <a:path w="8229600" h="800100">
                <a:moveTo>
                  <a:pt x="0" y="0"/>
                </a:moveTo>
                <a:lnTo>
                  <a:pt x="8229600" y="0"/>
                </a:lnTo>
                <a:lnTo>
                  <a:pt x="8229600" y="800099"/>
                </a:lnTo>
                <a:lnTo>
                  <a:pt x="0" y="800099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3">
            <a:extLst>
              <a:ext uri="{FF2B5EF4-FFF2-40B4-BE49-F238E27FC236}">
                <a16:creationId xmlns:a16="http://schemas.microsoft.com/office/drawing/2014/main" id="{79D6E429-0738-5851-5AAC-AA37A45EB957}"/>
              </a:ext>
            </a:extLst>
          </p:cNvPr>
          <p:cNvSpPr/>
          <p:nvPr/>
        </p:nvSpPr>
        <p:spPr>
          <a:xfrm flipV="1">
            <a:off x="7640320" y="-134617"/>
            <a:ext cx="4551680" cy="134617"/>
          </a:xfrm>
          <a:custGeom>
            <a:avLst/>
            <a:gdLst/>
            <a:ahLst/>
            <a:cxnLst/>
            <a:rect l="l" t="t" r="r" b="b"/>
            <a:pathLst>
              <a:path w="8229600" h="381000">
                <a:moveTo>
                  <a:pt x="0" y="0"/>
                </a:moveTo>
                <a:lnTo>
                  <a:pt x="8229600" y="0"/>
                </a:lnTo>
                <a:lnTo>
                  <a:pt x="8229600" y="381000"/>
                </a:lnTo>
                <a:lnTo>
                  <a:pt x="0" y="38100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55A2C200-7358-55F6-F674-53D1B44070A2}"/>
              </a:ext>
            </a:extLst>
          </p:cNvPr>
          <p:cNvSpPr txBox="1"/>
          <p:nvPr/>
        </p:nvSpPr>
        <p:spPr>
          <a:xfrm>
            <a:off x="3539372" y="2921168"/>
            <a:ext cx="51030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latin typeface="华文中宋" panose="02010600040101010101" pitchFamily="2" charset="-122"/>
                <a:ea typeface="华文中宋" panose="02010600040101010101" pitchFamily="2" charset="-122"/>
              </a:rPr>
              <a:t>在职工作计划</a:t>
            </a:r>
          </a:p>
        </p:txBody>
      </p:sp>
    </p:spTree>
    <p:extLst>
      <p:ext uri="{BB962C8B-B14F-4D97-AF65-F5344CB8AC3E}">
        <p14:creationId xmlns:p14="http://schemas.microsoft.com/office/powerpoint/2010/main" val="34932222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F1BC6CFE-3B40-EA80-F8B5-D88E81CED5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t="36326" r="1280" b="40900"/>
          <a:stretch/>
        </p:blipFill>
        <p:spPr>
          <a:xfrm>
            <a:off x="9042401" y="6080310"/>
            <a:ext cx="3149599" cy="77769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F45AE636-83DA-AA5C-CBB4-A36B57EC2F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37"/>
          <a:stretch/>
        </p:blipFill>
        <p:spPr>
          <a:xfrm rot="16200000">
            <a:off x="3525519" y="-1808483"/>
            <a:ext cx="5140963" cy="12192002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488BE697-C9CB-6513-29B6-7D73AF653D68}"/>
              </a:ext>
            </a:extLst>
          </p:cNvPr>
          <p:cNvSpPr/>
          <p:nvPr/>
        </p:nvSpPr>
        <p:spPr>
          <a:xfrm>
            <a:off x="0" y="1581043"/>
            <a:ext cx="12192000" cy="37328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354E6E6E-B5E8-EFF2-55FB-F7195AFD9999}"/>
              </a:ext>
            </a:extLst>
          </p:cNvPr>
          <p:cNvSpPr txBox="1"/>
          <p:nvPr/>
        </p:nvSpPr>
        <p:spPr>
          <a:xfrm>
            <a:off x="838200" y="396615"/>
            <a:ext cx="25039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>
                <a:latin typeface="华文中宋" panose="02010600040101010101" pitchFamily="2" charset="-122"/>
                <a:ea typeface="华文中宋" panose="02010600040101010101" pitchFamily="2" charset="-122"/>
              </a:rPr>
              <a:t>在职工作计划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E6399424-7C05-27ED-EE1D-23A49A1AC8FC}"/>
              </a:ext>
            </a:extLst>
          </p:cNvPr>
          <p:cNvSpPr txBox="1"/>
          <p:nvPr/>
        </p:nvSpPr>
        <p:spPr>
          <a:xfrm>
            <a:off x="12372586" y="314699"/>
            <a:ext cx="1727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>
                <a:latin typeface="华文中宋" panose="02010600040101010101" pitchFamily="2" charset="-122"/>
                <a:ea typeface="华文中宋" panose="02010600040101010101" pitchFamily="2" charset="-122"/>
              </a:rPr>
              <a:t>个人简介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7E647FA1-9A46-A337-28BA-5167FF608B82}"/>
              </a:ext>
            </a:extLst>
          </p:cNvPr>
          <p:cNvSpPr txBox="1"/>
          <p:nvPr/>
        </p:nvSpPr>
        <p:spPr>
          <a:xfrm>
            <a:off x="8900488" y="-499847"/>
            <a:ext cx="30578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>
                <a:latin typeface="华文中宋" panose="02010600040101010101" pitchFamily="2" charset="-122"/>
                <a:ea typeface="华文中宋" panose="02010600040101010101" pitchFamily="2" charset="-122"/>
              </a:rPr>
              <a:t>对竞选职位认识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29A5F0C-B608-724D-6E83-E7F3389A07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F13D8A19-D510-6AD2-6672-F60622B0B4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t="36326" r="1280" b="40900"/>
          <a:stretch/>
        </p:blipFill>
        <p:spPr>
          <a:xfrm>
            <a:off x="327428" y="-888692"/>
            <a:ext cx="3149599" cy="777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332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114</Words>
  <Application>Microsoft Office PowerPoint</Application>
  <PresentationFormat>宽屏</PresentationFormat>
  <Paragraphs>27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Dutch801 XBd BT</vt:lpstr>
      <vt:lpstr>等线</vt:lpstr>
      <vt:lpstr>华文中宋</vt:lpstr>
      <vt:lpstr>宋体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Leo 磊</dc:creator>
  <cp:lastModifiedBy>Leo Fang</cp:lastModifiedBy>
  <cp:revision>6</cp:revision>
  <dcterms:created xsi:type="dcterms:W3CDTF">2022-06-08T15:07:11Z</dcterms:created>
  <dcterms:modified xsi:type="dcterms:W3CDTF">2023-06-04T11:29:01Z</dcterms:modified>
</cp:coreProperties>
</file>